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77724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242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IE HEITKAMP" userId="bf8f6494-dde3-4085-bca1-d466578b296e" providerId="ADAL" clId="{5880BFAB-00DB-4E99-AD72-7FB5FE6B684D}"/>
    <pc:docChg chg="undo custSel modSld">
      <pc:chgData name="JAMIE HEITKAMP" userId="bf8f6494-dde3-4085-bca1-d466578b296e" providerId="ADAL" clId="{5880BFAB-00DB-4E99-AD72-7FB5FE6B684D}" dt="2024-03-18T12:02:51.037" v="1131" actId="14100"/>
      <pc:docMkLst>
        <pc:docMk/>
      </pc:docMkLst>
      <pc:sldChg chg="addSp delSp modSp">
        <pc:chgData name="JAMIE HEITKAMP" userId="bf8f6494-dde3-4085-bca1-d466578b296e" providerId="ADAL" clId="{5880BFAB-00DB-4E99-AD72-7FB5FE6B684D}" dt="2024-03-18T12:02:51.037" v="1131" actId="14100"/>
        <pc:sldMkLst>
          <pc:docMk/>
          <pc:sldMk cId="1850711598" sldId="256"/>
        </pc:sldMkLst>
        <pc:spChg chg="mod">
          <ac:chgData name="JAMIE HEITKAMP" userId="bf8f6494-dde3-4085-bca1-d466578b296e" providerId="ADAL" clId="{5880BFAB-00DB-4E99-AD72-7FB5FE6B684D}" dt="2024-03-18T11:15:56.286" v="19" actId="20577"/>
          <ac:spMkLst>
            <pc:docMk/>
            <pc:sldMk cId="1850711598" sldId="256"/>
            <ac:spMk id="2" creationId="{BC3A91FF-8534-41A2-BD39-68BEC4D6B6CC}"/>
          </ac:spMkLst>
        </pc:spChg>
        <pc:spChg chg="mod">
          <ac:chgData name="JAMIE HEITKAMP" userId="bf8f6494-dde3-4085-bca1-d466578b296e" providerId="ADAL" clId="{5880BFAB-00DB-4E99-AD72-7FB5FE6B684D}" dt="2024-03-18T12:02:06.544" v="1101" actId="14100"/>
          <ac:spMkLst>
            <pc:docMk/>
            <pc:sldMk cId="1850711598" sldId="256"/>
            <ac:spMk id="3" creationId="{158579D7-5D6C-4BA4-B619-BCF5164A9D82}"/>
          </ac:spMkLst>
        </pc:spChg>
        <pc:spChg chg="mod">
          <ac:chgData name="JAMIE HEITKAMP" userId="bf8f6494-dde3-4085-bca1-d466578b296e" providerId="ADAL" clId="{5880BFAB-00DB-4E99-AD72-7FB5FE6B684D}" dt="2024-03-18T12:02:51.037" v="1131" actId="14100"/>
          <ac:spMkLst>
            <pc:docMk/>
            <pc:sldMk cId="1850711598" sldId="256"/>
            <ac:spMk id="4" creationId="{83935767-85D6-4344-B14F-5E9E2F9D0B6C}"/>
          </ac:spMkLst>
        </pc:spChg>
        <pc:spChg chg="mod">
          <ac:chgData name="JAMIE HEITKAMP" userId="bf8f6494-dde3-4085-bca1-d466578b296e" providerId="ADAL" clId="{5880BFAB-00DB-4E99-AD72-7FB5FE6B684D}" dt="2024-03-18T12:02:23.671" v="1123" actId="1076"/>
          <ac:spMkLst>
            <pc:docMk/>
            <pc:sldMk cId="1850711598" sldId="256"/>
            <ac:spMk id="6" creationId="{2DECD727-CA04-4146-94B7-27F903FB818F}"/>
          </ac:spMkLst>
        </pc:spChg>
        <pc:spChg chg="mod">
          <ac:chgData name="JAMIE HEITKAMP" userId="bf8f6494-dde3-4085-bca1-d466578b296e" providerId="ADAL" clId="{5880BFAB-00DB-4E99-AD72-7FB5FE6B684D}" dt="2024-03-18T12:02:36.206" v="1128" actId="404"/>
          <ac:spMkLst>
            <pc:docMk/>
            <pc:sldMk cId="1850711598" sldId="256"/>
            <ac:spMk id="7" creationId="{43453124-D529-495E-AC39-2370F7154F67}"/>
          </ac:spMkLst>
        </pc:spChg>
        <pc:spChg chg="mod">
          <ac:chgData name="JAMIE HEITKAMP" userId="bf8f6494-dde3-4085-bca1-d466578b296e" providerId="ADAL" clId="{5880BFAB-00DB-4E99-AD72-7FB5FE6B684D}" dt="2024-03-18T12:02:40.316" v="1129" actId="1076"/>
          <ac:spMkLst>
            <pc:docMk/>
            <pc:sldMk cId="1850711598" sldId="256"/>
            <ac:spMk id="8" creationId="{A9EE1A1C-B65D-4595-B393-199D0C7FB1ED}"/>
          </ac:spMkLst>
        </pc:spChg>
        <pc:spChg chg="mod">
          <ac:chgData name="JAMIE HEITKAMP" userId="bf8f6494-dde3-4085-bca1-d466578b296e" providerId="ADAL" clId="{5880BFAB-00DB-4E99-AD72-7FB5FE6B684D}" dt="2024-03-18T12:02:45.130" v="1130" actId="1076"/>
          <ac:spMkLst>
            <pc:docMk/>
            <pc:sldMk cId="1850711598" sldId="256"/>
            <ac:spMk id="9" creationId="{45034592-6D83-4A13-9CF9-E205DC21D9F6}"/>
          </ac:spMkLst>
        </pc:spChg>
        <pc:spChg chg="del mod">
          <ac:chgData name="JAMIE HEITKAMP" userId="bf8f6494-dde3-4085-bca1-d466578b296e" providerId="ADAL" clId="{5880BFAB-00DB-4E99-AD72-7FB5FE6B684D}" dt="2024-03-18T11:53:24.631" v="1051" actId="478"/>
          <ac:spMkLst>
            <pc:docMk/>
            <pc:sldMk cId="1850711598" sldId="256"/>
            <ac:spMk id="12" creationId="{215A5AAE-74BA-402B-B148-0DCAEEFF0A32}"/>
          </ac:spMkLst>
        </pc:spChg>
        <pc:spChg chg="mod">
          <ac:chgData name="JAMIE HEITKAMP" userId="bf8f6494-dde3-4085-bca1-d466578b296e" providerId="ADAL" clId="{5880BFAB-00DB-4E99-AD72-7FB5FE6B684D}" dt="2024-03-18T12:02:02.372" v="1100" actId="404"/>
          <ac:spMkLst>
            <pc:docMk/>
            <pc:sldMk cId="1850711598" sldId="256"/>
            <ac:spMk id="13" creationId="{F14227FD-FECC-433B-9529-7DA88B7334CD}"/>
          </ac:spMkLst>
        </pc:spChg>
        <pc:spChg chg="del mod">
          <ac:chgData name="JAMIE HEITKAMP" userId="bf8f6494-dde3-4085-bca1-d466578b296e" providerId="ADAL" clId="{5880BFAB-00DB-4E99-AD72-7FB5FE6B684D}" dt="2024-03-18T11:53:32.663" v="1053" actId="478"/>
          <ac:spMkLst>
            <pc:docMk/>
            <pc:sldMk cId="1850711598" sldId="256"/>
            <ac:spMk id="14" creationId="{49A8B0A2-AAA8-4088-9749-9B144927444D}"/>
          </ac:spMkLst>
        </pc:spChg>
        <pc:spChg chg="del mod">
          <ac:chgData name="JAMIE HEITKAMP" userId="bf8f6494-dde3-4085-bca1-d466578b296e" providerId="ADAL" clId="{5880BFAB-00DB-4E99-AD72-7FB5FE6B684D}" dt="2024-03-18T11:53:36.915" v="1054" actId="478"/>
          <ac:spMkLst>
            <pc:docMk/>
            <pc:sldMk cId="1850711598" sldId="256"/>
            <ac:spMk id="15" creationId="{4B09D688-374D-458A-9B47-F602F91D74FC}"/>
          </ac:spMkLst>
        </pc:spChg>
        <pc:spChg chg="add del mod">
          <ac:chgData name="JAMIE HEITKAMP" userId="bf8f6494-dde3-4085-bca1-d466578b296e" providerId="ADAL" clId="{5880BFAB-00DB-4E99-AD72-7FB5FE6B684D}" dt="2024-03-18T11:53:30.366" v="1052" actId="478"/>
          <ac:spMkLst>
            <pc:docMk/>
            <pc:sldMk cId="1850711598" sldId="256"/>
            <ac:spMk id="16" creationId="{00E025B4-77DD-4E97-B551-945AA35E27CE}"/>
          </ac:spMkLst>
        </pc:spChg>
        <pc:spChg chg="add del mod">
          <ac:chgData name="JAMIE HEITKAMP" userId="bf8f6494-dde3-4085-bca1-d466578b296e" providerId="ADAL" clId="{5880BFAB-00DB-4E99-AD72-7FB5FE6B684D}" dt="2024-03-18T11:56:49.422" v="1084" actId="478"/>
          <ac:spMkLst>
            <pc:docMk/>
            <pc:sldMk cId="1850711598" sldId="256"/>
            <ac:spMk id="17" creationId="{C420C6EF-1654-4F31-B3DE-D44312059919}"/>
          </ac:spMkLst>
        </pc:spChg>
        <pc:spChg chg="del">
          <ac:chgData name="JAMIE HEITKAMP" userId="bf8f6494-dde3-4085-bca1-d466578b296e" providerId="ADAL" clId="{5880BFAB-00DB-4E99-AD72-7FB5FE6B684D}" dt="2024-03-18T11:53:43.525" v="1055" actId="478"/>
          <ac:spMkLst>
            <pc:docMk/>
            <pc:sldMk cId="1850711598" sldId="256"/>
            <ac:spMk id="18" creationId="{64820EA7-8C33-4DAC-8784-FEEFEA13514F}"/>
          </ac:spMkLst>
        </pc:spChg>
        <pc:spChg chg="del">
          <ac:chgData name="JAMIE HEITKAMP" userId="bf8f6494-dde3-4085-bca1-d466578b296e" providerId="ADAL" clId="{5880BFAB-00DB-4E99-AD72-7FB5FE6B684D}" dt="2024-03-18T11:53:45.682" v="1056" actId="478"/>
          <ac:spMkLst>
            <pc:docMk/>
            <pc:sldMk cId="1850711598" sldId="256"/>
            <ac:spMk id="19" creationId="{D9CFB09B-ED82-46E0-B497-09B3ADD7445E}"/>
          </ac:spMkLst>
        </pc:spChg>
        <pc:spChg chg="del">
          <ac:chgData name="JAMIE HEITKAMP" userId="bf8f6494-dde3-4085-bca1-d466578b296e" providerId="ADAL" clId="{5880BFAB-00DB-4E99-AD72-7FB5FE6B684D}" dt="2024-03-18T11:53:49.133" v="1057" actId="478"/>
          <ac:spMkLst>
            <pc:docMk/>
            <pc:sldMk cId="1850711598" sldId="256"/>
            <ac:spMk id="20" creationId="{E51B15CD-0F41-4D8C-8342-E4DCED23C6BB}"/>
          </ac:spMkLst>
        </pc:spChg>
        <pc:spChg chg="del">
          <ac:chgData name="JAMIE HEITKAMP" userId="bf8f6494-dde3-4085-bca1-d466578b296e" providerId="ADAL" clId="{5880BFAB-00DB-4E99-AD72-7FB5FE6B684D}" dt="2024-03-18T11:53:51.680" v="1058" actId="478"/>
          <ac:spMkLst>
            <pc:docMk/>
            <pc:sldMk cId="1850711598" sldId="256"/>
            <ac:spMk id="21" creationId="{336262EA-A186-4C9D-A441-19C2811A542A}"/>
          </ac:spMkLst>
        </pc:spChg>
        <pc:spChg chg="del mod">
          <ac:chgData name="JAMIE HEITKAMP" userId="bf8f6494-dde3-4085-bca1-d466578b296e" providerId="ADAL" clId="{5880BFAB-00DB-4E99-AD72-7FB5FE6B684D}" dt="2024-03-18T11:54:00.821" v="1061" actId="478"/>
          <ac:spMkLst>
            <pc:docMk/>
            <pc:sldMk cId="1850711598" sldId="256"/>
            <ac:spMk id="22" creationId="{0FB8556A-1193-4B0F-AAC7-5AA642A59029}"/>
          </ac:spMkLst>
        </pc:spChg>
        <pc:spChg chg="del">
          <ac:chgData name="JAMIE HEITKAMP" userId="bf8f6494-dde3-4085-bca1-d466578b296e" providerId="ADAL" clId="{5880BFAB-00DB-4E99-AD72-7FB5FE6B684D}" dt="2024-03-18T11:53:58.398" v="1060" actId="478"/>
          <ac:spMkLst>
            <pc:docMk/>
            <pc:sldMk cId="1850711598" sldId="256"/>
            <ac:spMk id="23" creationId="{CC4DFEB0-1CC6-4959-A1E2-BF631EFB5B73}"/>
          </ac:spMkLst>
        </pc:spChg>
        <pc:spChg chg="add del mod">
          <ac:chgData name="JAMIE HEITKAMP" userId="bf8f6494-dde3-4085-bca1-d466578b296e" providerId="ADAL" clId="{5880BFAB-00DB-4E99-AD72-7FB5FE6B684D}" dt="2024-03-18T11:57:21.942" v="1086" actId="478"/>
          <ac:spMkLst>
            <pc:docMk/>
            <pc:sldMk cId="1850711598" sldId="256"/>
            <ac:spMk id="26" creationId="{CC6FEE33-6336-4C75-A066-75178943C633}"/>
          </ac:spMkLst>
        </pc:spChg>
        <pc:spChg chg="add del mod">
          <ac:chgData name="JAMIE HEITKAMP" userId="bf8f6494-dde3-4085-bca1-d466578b296e" providerId="ADAL" clId="{5880BFAB-00DB-4E99-AD72-7FB5FE6B684D}" dt="2024-03-18T12:00:35.340" v="1090" actId="478"/>
          <ac:spMkLst>
            <pc:docMk/>
            <pc:sldMk cId="1850711598" sldId="256"/>
            <ac:spMk id="29" creationId="{98C961EC-0C73-4593-8E1E-5F1DC5F89AEA}"/>
          </ac:spMkLst>
        </pc:spChg>
        <pc:spChg chg="add del mod">
          <ac:chgData name="JAMIE HEITKAMP" userId="bf8f6494-dde3-4085-bca1-d466578b296e" providerId="ADAL" clId="{5880BFAB-00DB-4E99-AD72-7FB5FE6B684D}" dt="2024-03-18T12:01:57.231" v="1098" actId="478"/>
          <ac:spMkLst>
            <pc:docMk/>
            <pc:sldMk cId="1850711598" sldId="256"/>
            <ac:spMk id="32" creationId="{29F6D40E-E8C6-40E6-BF1A-6554BE207B19}"/>
          </ac:spMkLst>
        </pc:spChg>
        <pc:picChg chg="add del mod">
          <ac:chgData name="JAMIE HEITKAMP" userId="bf8f6494-dde3-4085-bca1-d466578b296e" providerId="ADAL" clId="{5880BFAB-00DB-4E99-AD72-7FB5FE6B684D}" dt="2024-03-18T11:56:49.422" v="1084" actId="478"/>
          <ac:picMkLst>
            <pc:docMk/>
            <pc:sldMk cId="1850711598" sldId="256"/>
            <ac:picMk id="11" creationId="{70E5ACE9-E5BC-4A1D-B92A-12B234EA9AAF}"/>
          </ac:picMkLst>
        </pc:picChg>
        <pc:picChg chg="add del mod">
          <ac:chgData name="JAMIE HEITKAMP" userId="bf8f6494-dde3-4085-bca1-d466578b296e" providerId="ADAL" clId="{5880BFAB-00DB-4E99-AD72-7FB5FE6B684D}" dt="2024-03-18T11:57:21.942" v="1086" actId="478"/>
          <ac:picMkLst>
            <pc:docMk/>
            <pc:sldMk cId="1850711598" sldId="256"/>
            <ac:picMk id="25" creationId="{A555D700-C150-4E5A-841A-A65679A1C623}"/>
          </ac:picMkLst>
        </pc:picChg>
        <pc:picChg chg="add del mod">
          <ac:chgData name="JAMIE HEITKAMP" userId="bf8f6494-dde3-4085-bca1-d466578b296e" providerId="ADAL" clId="{5880BFAB-00DB-4E99-AD72-7FB5FE6B684D}" dt="2024-03-18T12:00:35.340" v="1090" actId="478"/>
          <ac:picMkLst>
            <pc:docMk/>
            <pc:sldMk cId="1850711598" sldId="256"/>
            <ac:picMk id="28" creationId="{DCBC381E-009C-4F27-991B-8D36E09D33C4}"/>
          </ac:picMkLst>
        </pc:picChg>
        <pc:picChg chg="add del mod">
          <ac:chgData name="JAMIE HEITKAMP" userId="bf8f6494-dde3-4085-bca1-d466578b296e" providerId="ADAL" clId="{5880BFAB-00DB-4E99-AD72-7FB5FE6B684D}" dt="2024-03-18T12:01:52.854" v="1096" actId="478"/>
          <ac:picMkLst>
            <pc:docMk/>
            <pc:sldMk cId="1850711598" sldId="256"/>
            <ac:picMk id="31" creationId="{760660FF-C059-410C-B8B5-CFC1410BC1D5}"/>
          </ac:picMkLst>
        </pc:picChg>
      </pc:sldChg>
    </pc:docChg>
  </pc:docChgLst>
  <pc:docChgLst>
    <pc:chgData name="JAMIE HEITKAMP" userId="bf8f6494-dde3-4085-bca1-d466578b296e" providerId="ADAL" clId="{DF62F01A-E9E8-4D95-A111-B92271C3A3E6}"/>
    <pc:docChg chg="undo custSel modSld">
      <pc:chgData name="JAMIE HEITKAMP" userId="bf8f6494-dde3-4085-bca1-d466578b296e" providerId="ADAL" clId="{DF62F01A-E9E8-4D95-A111-B92271C3A3E6}" dt="2024-02-26T12:37:45.743" v="1107" actId="2"/>
      <pc:docMkLst>
        <pc:docMk/>
      </pc:docMkLst>
      <pc:sldChg chg="modSp">
        <pc:chgData name="JAMIE HEITKAMP" userId="bf8f6494-dde3-4085-bca1-d466578b296e" providerId="ADAL" clId="{DF62F01A-E9E8-4D95-A111-B92271C3A3E6}" dt="2024-02-26T12:37:45.743" v="1107" actId="2"/>
        <pc:sldMkLst>
          <pc:docMk/>
          <pc:sldMk cId="1850711598" sldId="256"/>
        </pc:sldMkLst>
        <pc:spChg chg="mod">
          <ac:chgData name="JAMIE HEITKAMP" userId="bf8f6494-dde3-4085-bca1-d466578b296e" providerId="ADAL" clId="{DF62F01A-E9E8-4D95-A111-B92271C3A3E6}" dt="2024-02-26T12:31:54.845" v="921" actId="313"/>
          <ac:spMkLst>
            <pc:docMk/>
            <pc:sldMk cId="1850711598" sldId="256"/>
            <ac:spMk id="7" creationId="{43453124-D529-495E-AC39-2370F7154F67}"/>
          </ac:spMkLst>
        </pc:spChg>
        <pc:spChg chg="mod">
          <ac:chgData name="JAMIE HEITKAMP" userId="bf8f6494-dde3-4085-bca1-d466578b296e" providerId="ADAL" clId="{DF62F01A-E9E8-4D95-A111-B92271C3A3E6}" dt="2024-02-26T12:26:37.187" v="25" actId="20577"/>
          <ac:spMkLst>
            <pc:docMk/>
            <pc:sldMk cId="1850711598" sldId="256"/>
            <ac:spMk id="13" creationId="{F14227FD-FECC-433B-9529-7DA88B7334CD}"/>
          </ac:spMkLst>
        </pc:spChg>
        <pc:spChg chg="mod">
          <ac:chgData name="JAMIE HEITKAMP" userId="bf8f6494-dde3-4085-bca1-d466578b296e" providerId="ADAL" clId="{DF62F01A-E9E8-4D95-A111-B92271C3A3E6}" dt="2024-02-26T12:36:47.085" v="1091" actId="20577"/>
          <ac:spMkLst>
            <pc:docMk/>
            <pc:sldMk cId="1850711598" sldId="256"/>
            <ac:spMk id="15" creationId="{4B09D688-374D-458A-9B47-F602F91D74FC}"/>
          </ac:spMkLst>
        </pc:spChg>
        <pc:spChg chg="mod">
          <ac:chgData name="JAMIE HEITKAMP" userId="bf8f6494-dde3-4085-bca1-d466578b296e" providerId="ADAL" clId="{DF62F01A-E9E8-4D95-A111-B92271C3A3E6}" dt="2024-02-26T12:37:43.164" v="1106" actId="313"/>
          <ac:spMkLst>
            <pc:docMk/>
            <pc:sldMk cId="1850711598" sldId="256"/>
            <ac:spMk id="16" creationId="{00E025B4-77DD-4E97-B551-945AA35E27CE}"/>
          </ac:spMkLst>
        </pc:spChg>
        <pc:spChg chg="mod">
          <ac:chgData name="JAMIE HEITKAMP" userId="bf8f6494-dde3-4085-bca1-d466578b296e" providerId="ADAL" clId="{DF62F01A-E9E8-4D95-A111-B92271C3A3E6}" dt="2024-02-26T12:37:00.726" v="1105" actId="20577"/>
          <ac:spMkLst>
            <pc:docMk/>
            <pc:sldMk cId="1850711598" sldId="256"/>
            <ac:spMk id="19" creationId="{D9CFB09B-ED82-46E0-B497-09B3ADD7445E}"/>
          </ac:spMkLst>
        </pc:spChg>
        <pc:spChg chg="mod">
          <ac:chgData name="JAMIE HEITKAMP" userId="bf8f6494-dde3-4085-bca1-d466578b296e" providerId="ADAL" clId="{DF62F01A-E9E8-4D95-A111-B92271C3A3E6}" dt="2024-02-26T12:37:45.743" v="1107" actId="2"/>
          <ac:spMkLst>
            <pc:docMk/>
            <pc:sldMk cId="1850711598" sldId="256"/>
            <ac:spMk id="22" creationId="{0FB8556A-1193-4B0F-AAC7-5AA642A5902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584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399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351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415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453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39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59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73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163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195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469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DEEED-4530-499C-A6C9-2BB35437176E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9FEA5-3217-44B1-8626-1F1D7B0F75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422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heitkamp@gcswave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A91FF-8534-41A2-BD39-68BEC4D6B6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5507" y="413341"/>
            <a:ext cx="7772400" cy="734274"/>
          </a:xfrm>
          <a:solidFill>
            <a:schemeClr val="tx1"/>
          </a:solidFill>
        </p:spPr>
        <p:txBody>
          <a:bodyPr>
            <a:no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BZipaDeeDooDah"/>
                <a:ea typeface="KBZipaDeeDooDah" panose="02000603000000000000" pitchFamily="2" charset="0"/>
              </a:rPr>
              <a:t>Test Prep Newsletter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8579D7-5D6C-4BA4-B619-BCF5164A9D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236" y="1239353"/>
            <a:ext cx="2213153" cy="441973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Eras Light ITC" panose="020B0402030504020804" pitchFamily="34" charset="0"/>
                <a:ea typeface="KBZipaDeeDooDah" panose="02000603000000000000" pitchFamily="2" charset="0"/>
              </a:rPr>
              <a:t>Important Dates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935767-85D6-4344-B14F-5E9E2F9D0B6C}"/>
              </a:ext>
            </a:extLst>
          </p:cNvPr>
          <p:cNvSpPr/>
          <p:nvPr/>
        </p:nvSpPr>
        <p:spPr>
          <a:xfrm>
            <a:off x="423081" y="266132"/>
            <a:ext cx="6960358" cy="568281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024E98-41D6-477B-BB3A-3D1687002985}"/>
              </a:ext>
            </a:extLst>
          </p:cNvPr>
          <p:cNvSpPr txBox="1"/>
          <p:nvPr/>
        </p:nvSpPr>
        <p:spPr>
          <a:xfrm>
            <a:off x="588399" y="3624130"/>
            <a:ext cx="1984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>
              <a:latin typeface="KG Call Me Maybe" panose="02000000000000000000" pitchFamily="2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2DECD727-CA04-4146-94B7-27F903FB818F}"/>
              </a:ext>
            </a:extLst>
          </p:cNvPr>
          <p:cNvSpPr txBox="1">
            <a:spLocks/>
          </p:cNvSpPr>
          <p:nvPr/>
        </p:nvSpPr>
        <p:spPr>
          <a:xfrm>
            <a:off x="3059938" y="1256442"/>
            <a:ext cx="4045951" cy="44197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  <a:latin typeface="Eras Light ITC" panose="020B0402030504020804" pitchFamily="34" charset="0"/>
                <a:ea typeface="KBZipaDeeDooDah" panose="02000603000000000000" pitchFamily="2" charset="0"/>
              </a:rPr>
              <a:t>Test Dates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453124-D529-495E-AC39-2370F7154F67}"/>
              </a:ext>
            </a:extLst>
          </p:cNvPr>
          <p:cNvSpPr txBox="1"/>
          <p:nvPr/>
        </p:nvSpPr>
        <p:spPr>
          <a:xfrm>
            <a:off x="2722515" y="1770350"/>
            <a:ext cx="4734285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+mj-lt"/>
              </a:rPr>
              <a:t>We will be working hard the next two weeks to prepare for state testing which will occur on the following dates: </a:t>
            </a:r>
          </a:p>
          <a:p>
            <a:r>
              <a:rPr lang="en-US" b="1" dirty="0">
                <a:latin typeface="+mj-lt"/>
              </a:rPr>
              <a:t>          Heitkamp:    April 3 and 5</a:t>
            </a:r>
          </a:p>
          <a:p>
            <a:r>
              <a:rPr lang="en-US" b="1" dirty="0">
                <a:latin typeface="+mj-lt"/>
              </a:rPr>
              <a:t>          Flora:             April 4 and 10</a:t>
            </a:r>
          </a:p>
          <a:p>
            <a:endParaRPr lang="en-US" sz="1200" b="1" dirty="0">
              <a:latin typeface="+mj-lt"/>
            </a:endParaRPr>
          </a:p>
          <a:p>
            <a:r>
              <a:rPr lang="en-US" sz="16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If you have any questions, please let me know. </a:t>
            </a:r>
          </a:p>
          <a:p>
            <a:endParaRPr lang="en-US" sz="2400" b="1" dirty="0">
              <a:latin typeface="KG Call Me Maybe" panose="02000000000000000000" pitchFamily="2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9EE1A1C-B65D-4595-B393-199D0C7FB1ED}"/>
              </a:ext>
            </a:extLst>
          </p:cNvPr>
          <p:cNvSpPr txBox="1">
            <a:spLocks/>
          </p:cNvSpPr>
          <p:nvPr/>
        </p:nvSpPr>
        <p:spPr>
          <a:xfrm>
            <a:off x="588399" y="4240332"/>
            <a:ext cx="6376491" cy="56480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bg1"/>
                </a:solidFill>
                <a:latin typeface="KBZipaDeeDooDah" panose="02000603000000000000" pitchFamily="2" charset="0"/>
                <a:ea typeface="KBZipaDeeDooDah" panose="02000603000000000000" pitchFamily="2" charset="0"/>
              </a:rPr>
              <a:t>Contact Information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5034592-6D83-4A13-9CF9-E205DC21D9F6}"/>
              </a:ext>
            </a:extLst>
          </p:cNvPr>
          <p:cNvSpPr txBox="1"/>
          <p:nvPr/>
        </p:nvSpPr>
        <p:spPr>
          <a:xfrm>
            <a:off x="663765" y="4959672"/>
            <a:ext cx="64338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KG Call Me Maybe" panose="02000000000000000000" pitchFamily="2" charset="0"/>
              </a:rPr>
              <a:t>Phone: 937-548-2815   ext. 3227              Email: </a:t>
            </a:r>
            <a:r>
              <a:rPr lang="en-US" sz="2400" b="1" dirty="0">
                <a:latin typeface="KG Call Me Maybe" panose="02000000000000000000" pitchFamily="2" charset="0"/>
                <a:hlinkClick r:id="rId2"/>
              </a:rPr>
              <a:t>jheitkamp@gcswave.com</a:t>
            </a:r>
            <a:endParaRPr lang="en-US" sz="2400" b="1" dirty="0">
              <a:latin typeface="KG Call Me Maybe" panose="02000000000000000000" pitchFamily="2" charset="0"/>
            </a:endParaRPr>
          </a:p>
          <a:p>
            <a:pPr algn="ctr"/>
            <a:r>
              <a:rPr lang="en-US" sz="2400" b="1" dirty="0">
                <a:latin typeface="KG Call Me Maybe" panose="02000000000000000000" pitchFamily="2" charset="0"/>
              </a:rPr>
              <a:t>Message through Remind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14227FD-FECC-433B-9529-7DA88B7334CD}"/>
              </a:ext>
            </a:extLst>
          </p:cNvPr>
          <p:cNvSpPr txBox="1"/>
          <p:nvPr/>
        </p:nvSpPr>
        <p:spPr>
          <a:xfrm>
            <a:off x="515038" y="1770350"/>
            <a:ext cx="318175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KG Call Me Maybe" panose="02000000000000000000" pitchFamily="2" charset="0"/>
              </a:rPr>
              <a:t>Mar. 23	     End of 3</a:t>
            </a:r>
            <a:r>
              <a:rPr lang="en-US" sz="2000" b="1" baseline="30000" dirty="0">
                <a:latin typeface="KG Call Me Maybe" panose="02000000000000000000" pitchFamily="2" charset="0"/>
              </a:rPr>
              <a:t>rd</a:t>
            </a:r>
            <a:r>
              <a:rPr lang="en-US" sz="2000" b="1" dirty="0">
                <a:latin typeface="KG Call Me Maybe" panose="02000000000000000000" pitchFamily="2" charset="0"/>
              </a:rPr>
              <a:t> Quarter</a:t>
            </a:r>
          </a:p>
          <a:p>
            <a:r>
              <a:rPr lang="en-US" sz="2000" b="1" dirty="0">
                <a:latin typeface="KG Call Me Maybe" panose="02000000000000000000" pitchFamily="2" charset="0"/>
              </a:rPr>
              <a:t>Mar. 28      Waves of Pride</a:t>
            </a:r>
          </a:p>
          <a:p>
            <a:r>
              <a:rPr lang="en-US" sz="2000" b="1" dirty="0">
                <a:latin typeface="KG Call Me Maybe" panose="02000000000000000000" pitchFamily="2" charset="0"/>
              </a:rPr>
              <a:t>Mar. 29      No School</a:t>
            </a:r>
          </a:p>
          <a:p>
            <a:r>
              <a:rPr lang="en-US" sz="2000" b="1" dirty="0">
                <a:latin typeface="KG Call Me Maybe" panose="02000000000000000000" pitchFamily="2" charset="0"/>
              </a:rPr>
              <a:t>April 1        No School</a:t>
            </a:r>
          </a:p>
          <a:p>
            <a:r>
              <a:rPr lang="en-US" sz="2000" b="1" dirty="0">
                <a:latin typeface="KG Call Me Maybe" panose="02000000000000000000" pitchFamily="2" charset="0"/>
              </a:rPr>
              <a:t>April 3, 4, 5,   State Testing</a:t>
            </a:r>
          </a:p>
          <a:p>
            <a:r>
              <a:rPr lang="en-US" sz="2000" b="1" dirty="0">
                <a:latin typeface="KG Call Me Maybe" panose="02000000000000000000" pitchFamily="2" charset="0"/>
              </a:rPr>
              <a:t>April 8       No School</a:t>
            </a:r>
          </a:p>
          <a:p>
            <a:r>
              <a:rPr lang="en-US" sz="2000" b="1" dirty="0">
                <a:latin typeface="KG Call Me Maybe" panose="02000000000000000000" pitchFamily="2" charset="0"/>
              </a:rPr>
              <a:t>April 10      State Testing</a:t>
            </a:r>
          </a:p>
        </p:txBody>
      </p:sp>
    </p:spTree>
    <p:extLst>
      <p:ext uri="{BB962C8B-B14F-4D97-AF65-F5344CB8AC3E}">
        <p14:creationId xmlns:p14="http://schemas.microsoft.com/office/powerpoint/2010/main" val="1850711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782BB49505424BA381E34161910C4D" ma:contentTypeVersion="37" ma:contentTypeDescription="Create a new document." ma:contentTypeScope="" ma:versionID="eabf14b2c756287c847f3d5c5dc140c6">
  <xsd:schema xmlns:xsd="http://www.w3.org/2001/XMLSchema" xmlns:xs="http://www.w3.org/2001/XMLSchema" xmlns:p="http://schemas.microsoft.com/office/2006/metadata/properties" xmlns:ns3="b4c8f522-c1be-41eb-bf4d-a9c34f20f00c" xmlns:ns4="9c019b88-2f71-46c9-8782-b6379448d859" targetNamespace="http://schemas.microsoft.com/office/2006/metadata/properties" ma:root="true" ma:fieldsID="b730b076bba9ee7695d740e89fb3c016" ns3:_="" ns4:_="">
    <xsd:import namespace="b4c8f522-c1be-41eb-bf4d-a9c34f20f00c"/>
    <xsd:import namespace="9c019b88-2f71-46c9-8782-b6379448d859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CultureName" minOccurs="0"/>
                <xsd:element ref="ns3:AppVersion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TeamsChannelId" minOccurs="0"/>
                <xsd:element ref="ns3:Math_Settings" minOccurs="0"/>
                <xsd:element ref="ns3:Templates" minOccurs="0"/>
                <xsd:element ref="ns3:Distribution_Groups" minOccurs="0"/>
                <xsd:element ref="ns3:LMS_Mappings" minOccurs="0"/>
                <xsd:element ref="ns3:Self_Registration_Enabled0" minOccurs="0"/>
                <xsd:element ref="ns3:Is_Collaboration_Space_Locked" minOccurs="0"/>
                <xsd:element ref="ns3:IsNotebookLocked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c8f522-c1be-41eb-bf4d-a9c34f20f00c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Owner" ma:index="1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1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CultureName" ma:index="12" nillable="true" ma:displayName="Culture Name" ma:internalName="CultureName">
      <xsd:simpleType>
        <xsd:restriction base="dms:Text"/>
      </xsd:simpleType>
    </xsd:element>
    <xsd:element name="AppVersion" ma:index="13" nillable="true" ma:displayName="App Version" ma:internalName="AppVersion">
      <xsd:simpleType>
        <xsd:restriction base="dms:Text"/>
      </xsd:simpleType>
    </xsd:element>
    <xsd:element name="Teachers" ma:index="14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5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6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7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8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19" nillable="true" ma:displayName="Self_Registration_Enabled" ma:internalName="Self_Registration_Enabled">
      <xsd:simpleType>
        <xsd:restriction base="dms:Boolean"/>
      </xsd:simpleType>
    </xsd:element>
    <xsd:element name="Has_Teacher_Only_SectionGroup" ma:index="20" nillable="true" ma:displayName="Has Teacher Only SectionGroup" ma:internalName="Has_Teacher_Only_SectionGroup">
      <xsd:simpleType>
        <xsd:restriction base="dms:Boolean"/>
      </xsd:simpleType>
    </xsd:element>
    <xsd:element name="MediaServiceMetadata" ma:index="2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6" nillable="true" ma:displayName="MediaServiceAutoTags" ma:description="" ma:internalName="MediaServiceAutoTags" ma:readOnly="true">
      <xsd:simpleType>
        <xsd:restriction base="dms:Text"/>
      </xsd:simpleType>
    </xsd:element>
    <xsd:element name="MediaServiceEventHashCode" ma:index="2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3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3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TeamsChannelId" ma:index="33" nillable="true" ma:displayName="Teams Channel Id" ma:internalName="TeamsChannelId">
      <xsd:simpleType>
        <xsd:restriction base="dms:Text"/>
      </xsd:simpleType>
    </xsd:element>
    <xsd:element name="Math_Settings" ma:index="34" nillable="true" ma:displayName="Math Settings" ma:internalName="Math_Settings">
      <xsd:simpleType>
        <xsd:restriction base="dms:Text"/>
      </xsd:simpleType>
    </xsd:element>
    <xsd:element name="Templates" ma:index="35" nillable="true" ma:displayName="Templates" ma:internalName="Templates">
      <xsd:simpleType>
        <xsd:restriction base="dms:Note">
          <xsd:maxLength value="255"/>
        </xsd:restriction>
      </xsd:simpleType>
    </xsd:element>
    <xsd:element name="Distribution_Groups" ma:index="36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7" nillable="true" ma:displayName="LMS Mappings" ma:internalName="LMS_Mappings">
      <xsd:simpleType>
        <xsd:restriction base="dms:Note">
          <xsd:maxLength value="255"/>
        </xsd:restriction>
      </xsd:simpleType>
    </xsd:element>
    <xsd:element name="Self_Registration_Enabled0" ma:index="38" nillable="true" ma:displayName="Self Registration Enabled" ma:internalName="Self_Registration_Enabled0">
      <xsd:simpleType>
        <xsd:restriction base="dms:Boolean"/>
      </xsd:simpleType>
    </xsd:element>
    <xsd:element name="Is_Collaboration_Space_Locked" ma:index="39" nillable="true" ma:displayName="Is Collaboration Space Locked" ma:internalName="Is_Collaboration_Space_Locked">
      <xsd:simpleType>
        <xsd:restriction base="dms:Boolean"/>
      </xsd:simpleType>
    </xsd:element>
    <xsd:element name="IsNotebookLocked" ma:index="40" nillable="true" ma:displayName="Is Notebook Locked" ma:internalName="IsNotebookLocked">
      <xsd:simpleType>
        <xsd:restriction base="dms:Boolean"/>
      </xsd:simpleType>
    </xsd:element>
    <xsd:element name="_activity" ma:index="41" nillable="true" ma:displayName="_activity" ma:hidden="true" ma:internalName="_activity">
      <xsd:simpleType>
        <xsd:restriction base="dms:Note"/>
      </xsd:simpleType>
    </xsd:element>
    <xsd:element name="MediaServiceObjectDetectorVersions" ma:index="4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4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4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019b88-2f71-46c9-8782-b6379448d859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3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MS_Mappings xmlns="b4c8f522-c1be-41eb-bf4d-a9c34f20f00c" xsi:nil="true"/>
    <Math_Settings xmlns="b4c8f522-c1be-41eb-bf4d-a9c34f20f00c" xsi:nil="true"/>
    <Owner xmlns="b4c8f522-c1be-41eb-bf4d-a9c34f20f00c">
      <UserInfo>
        <DisplayName/>
        <AccountId xsi:nil="true"/>
        <AccountType/>
      </UserInfo>
    </Owner>
    <Distribution_Groups xmlns="b4c8f522-c1be-41eb-bf4d-a9c34f20f00c" xsi:nil="true"/>
    <Invited_Students xmlns="b4c8f522-c1be-41eb-bf4d-a9c34f20f00c" xsi:nil="true"/>
    <DefaultSectionNames xmlns="b4c8f522-c1be-41eb-bf4d-a9c34f20f00c" xsi:nil="true"/>
    <FolderType xmlns="b4c8f522-c1be-41eb-bf4d-a9c34f20f00c" xsi:nil="true"/>
    <Student_Groups xmlns="b4c8f522-c1be-41eb-bf4d-a9c34f20f00c">
      <UserInfo>
        <DisplayName/>
        <AccountId xsi:nil="true"/>
        <AccountType/>
      </UserInfo>
    </Student_Groups>
    <Invited_Teachers xmlns="b4c8f522-c1be-41eb-bf4d-a9c34f20f00c" xsi:nil="true"/>
    <_activity xmlns="b4c8f522-c1be-41eb-bf4d-a9c34f20f00c" xsi:nil="true"/>
    <Templates xmlns="b4c8f522-c1be-41eb-bf4d-a9c34f20f00c" xsi:nil="true"/>
    <AppVersion xmlns="b4c8f522-c1be-41eb-bf4d-a9c34f20f00c" xsi:nil="true"/>
    <Is_Collaboration_Space_Locked xmlns="b4c8f522-c1be-41eb-bf4d-a9c34f20f00c" xsi:nil="true"/>
    <Self_Registration_Enabled xmlns="b4c8f522-c1be-41eb-bf4d-a9c34f20f00c" xsi:nil="true"/>
    <Has_Teacher_Only_SectionGroup xmlns="b4c8f522-c1be-41eb-bf4d-a9c34f20f00c" xsi:nil="true"/>
    <CultureName xmlns="b4c8f522-c1be-41eb-bf4d-a9c34f20f00c" xsi:nil="true"/>
    <Students xmlns="b4c8f522-c1be-41eb-bf4d-a9c34f20f00c">
      <UserInfo>
        <DisplayName/>
        <AccountId xsi:nil="true"/>
        <AccountType/>
      </UserInfo>
    </Students>
    <TeamsChannelId xmlns="b4c8f522-c1be-41eb-bf4d-a9c34f20f00c" xsi:nil="true"/>
    <IsNotebookLocked xmlns="b4c8f522-c1be-41eb-bf4d-a9c34f20f00c" xsi:nil="true"/>
    <Self_Registration_Enabled0 xmlns="b4c8f522-c1be-41eb-bf4d-a9c34f20f00c" xsi:nil="true"/>
    <NotebookType xmlns="b4c8f522-c1be-41eb-bf4d-a9c34f20f00c" xsi:nil="true"/>
    <Teachers xmlns="b4c8f522-c1be-41eb-bf4d-a9c34f20f00c">
      <UserInfo>
        <DisplayName/>
        <AccountId xsi:nil="true"/>
        <AccountType/>
      </UserInfo>
    </Teachers>
  </documentManagement>
</p:properties>
</file>

<file path=customXml/itemProps1.xml><?xml version="1.0" encoding="utf-8"?>
<ds:datastoreItem xmlns:ds="http://schemas.openxmlformats.org/officeDocument/2006/customXml" ds:itemID="{98CD537A-19E5-439E-A34B-196E95F8B8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c8f522-c1be-41eb-bf4d-a9c34f20f00c"/>
    <ds:schemaRef ds:uri="9c019b88-2f71-46c9-8782-b6379448d8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47075C1-A6A6-4452-930E-55EB6DDCDF6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581924E-A690-4399-BFCC-B1462A91354D}">
  <ds:schemaRefs>
    <ds:schemaRef ds:uri="http://schemas.openxmlformats.org/package/2006/metadata/core-properties"/>
    <ds:schemaRef ds:uri="http://purl.org/dc/dcmitype/"/>
    <ds:schemaRef ds:uri="http://purl.org/dc/elements/1.1/"/>
    <ds:schemaRef ds:uri="b4c8f522-c1be-41eb-bf4d-a9c34f20f00c"/>
    <ds:schemaRef ds:uri="http://schemas.microsoft.com/office/2006/documentManagement/types"/>
    <ds:schemaRef ds:uri="http://purl.org/dc/terms/"/>
    <ds:schemaRef ds:uri="http://schemas.microsoft.com/office/infopath/2007/PartnerControls"/>
    <ds:schemaRef ds:uri="9c019b88-2f71-46c9-8782-b6379448d859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19981</TotalTime>
  <Words>113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Eras Light ITC</vt:lpstr>
      <vt:lpstr>KBZipaDeeDooDah</vt:lpstr>
      <vt:lpstr>KG Call Me Maybe</vt:lpstr>
      <vt:lpstr>Office Theme</vt:lpstr>
      <vt:lpstr>Test Prep Newsletter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Newsletter</dc:title>
  <dc:creator>JAMIE HEITKAMP</dc:creator>
  <cp:lastModifiedBy>JAMIE HEITKAMP</cp:lastModifiedBy>
  <cp:revision>25</cp:revision>
  <cp:lastPrinted>2024-02-26T12:37:52Z</cp:lastPrinted>
  <dcterms:created xsi:type="dcterms:W3CDTF">2023-07-24T16:11:42Z</dcterms:created>
  <dcterms:modified xsi:type="dcterms:W3CDTF">2024-03-18T12:02:58Z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0x01010072782BB49505424BA381E34161910C4D</vt:lpwstr>
  </property>
</Properties>
</file>